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66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43558"/>
            <a:ext cx="3008313" cy="1026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43559"/>
            <a:ext cx="5111750" cy="36184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23679"/>
            <a:ext cx="3008313" cy="25382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600450"/>
            <a:ext cx="6091064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735546"/>
            <a:ext cx="8640960" cy="281013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7624" y="4025503"/>
            <a:ext cx="6091064" cy="4364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1541"/>
            <a:ext cx="2057400" cy="37804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1541"/>
            <a:ext cx="6019800" cy="37804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05176"/>
            <a:ext cx="7307089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624" y="2180035"/>
            <a:ext cx="7307089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3709"/>
            <a:ext cx="4038600" cy="22682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3709"/>
            <a:ext cx="4038600" cy="22682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9673"/>
            <a:ext cx="4040188" cy="63864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7744"/>
            <a:ext cx="4040188" cy="1998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69673"/>
            <a:ext cx="4041775" cy="63864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7744"/>
            <a:ext cx="4041775" cy="1998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35013"/>
            <a:ext cx="8229600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t-E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85975"/>
            <a:ext cx="8229600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  <p:sldLayoutId id="2147483662" r:id="rId13"/>
    <p:sldLayoutId id="2147483661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Swis721 Hv B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endParaRPr lang="et-EE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t-E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ealthInOurHands2017-eng">
  <a:themeElements>
    <a:clrScheme name="Noorus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ooruse">
      <a:majorFont>
        <a:latin typeface="Swis721 Hv BT"/>
        <a:ea typeface=""/>
        <a:cs typeface=""/>
      </a:majorFont>
      <a:minorFont>
        <a:latin typeface="Swis721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HealthInOurHands2017-eng</Template>
  <TotalTime>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HealthInOurHands2017-eng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Anna-Liisa Tamm</dc:creator>
  <cp:lastModifiedBy>Anna-Liisa Tamm</cp:lastModifiedBy>
  <cp:revision>1</cp:revision>
  <dcterms:created xsi:type="dcterms:W3CDTF">2017-10-10T10:56:14Z</dcterms:created>
  <dcterms:modified xsi:type="dcterms:W3CDTF">2017-10-10T10:56:57Z</dcterms:modified>
</cp:coreProperties>
</file>