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6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1026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3559"/>
            <a:ext cx="5111750" cy="36184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23679"/>
            <a:ext cx="3008313" cy="25382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609106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735546"/>
            <a:ext cx="8640960" cy="28101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6091064" cy="4364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1541"/>
            <a:ext cx="2057400" cy="37804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1541"/>
            <a:ext cx="6019800" cy="37804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05176"/>
            <a:ext cx="730708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2180035"/>
            <a:ext cx="730708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9673"/>
            <a:ext cx="4040188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7744"/>
            <a:ext cx="4040188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69673"/>
            <a:ext cx="4041775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7744"/>
            <a:ext cx="4041775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35013"/>
            <a:ext cx="822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5975"/>
            <a:ext cx="82296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t-E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althInOurHands2017-eng">
  <a:themeElements>
    <a:clrScheme name="Nooru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oruse">
      <a:majorFont>
        <a:latin typeface="Swis721 Hv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HealthInOurHands2017-eng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HealthInOurHands2017-eng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Anna-Liisa Tamm</dc:creator>
  <cp:lastModifiedBy>Anna-Liisa Tamm</cp:lastModifiedBy>
  <cp:revision>1</cp:revision>
  <dcterms:created xsi:type="dcterms:W3CDTF">2017-10-10T10:56:14Z</dcterms:created>
  <dcterms:modified xsi:type="dcterms:W3CDTF">2017-10-10T10:56:57Z</dcterms:modified>
</cp:coreProperties>
</file>